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79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-1500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5349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Title 28"/>
          <p:cNvSpPr>
            <a:spLocks noGrp="1"/>
          </p:cNvSpPr>
          <p:nvPr>
            <p:ph type="ctrTitle"/>
          </p:nvPr>
        </p:nvSpPr>
        <p:spPr>
          <a:xfrm>
            <a:off x="381000" y="4853411"/>
            <a:ext cx="8458200" cy="1222375"/>
          </a:xfrm>
        </p:spPr>
        <p:txBody>
          <a:bodyPr anchor="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458200" cy="914400"/>
          </a:xfrm>
        </p:spPr>
        <p:txBody>
          <a:bodyPr anchor="b"/>
          <a:lstStyle>
            <a:lvl1pPr marL="0" indent="0" algn="l">
              <a:buNone/>
              <a:defRPr sz="2400">
                <a:solidFill>
                  <a:schemeClr val="tx2">
                    <a:shade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0D7D3-3273-41E9-AFF5-4EF9C6A5777F}" type="datetimeFigureOut">
              <a:rPr lang="en-US" smtClean="0"/>
              <a:t>9/10/2020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6551ADC0-E571-4186-A997-63E8A9CB27C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0D7D3-3273-41E9-AFF5-4EF9C6A5777F}" type="datetimeFigureOut">
              <a:rPr lang="en-US" smtClean="0"/>
              <a:t>9/10/2020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1ADC0-E571-4186-A997-63E8A9CB27C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549276"/>
            <a:ext cx="18288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549276"/>
            <a:ext cx="6248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0D7D3-3273-41E9-AFF5-4EF9C6A5777F}" type="datetimeFigureOut">
              <a:rPr lang="en-US" smtClean="0"/>
              <a:t>9/10/2020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1ADC0-E571-4186-A997-63E8A9CB27C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0D7D3-3273-41E9-AFF5-4EF9C6A5777F}" type="datetimeFigureOut">
              <a:rPr lang="en-US" smtClean="0"/>
              <a:t>9/10/2020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3581400" y="76200"/>
            <a:ext cx="2895600" cy="288925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6551ADC0-E571-4186-A997-63E8A9CB27C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3444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81000" y="1676400"/>
            <a:ext cx="8458200" cy="1219200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2">
                    <a:shade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0D7D3-3273-41E9-AFF5-4EF9C6A5777F}" type="datetimeFigureOut">
              <a:rPr lang="en-US" smtClean="0"/>
              <a:t>9/10/2020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1ADC0-E571-4186-A997-63E8A9CB27C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80475" y="2947085"/>
            <a:ext cx="8686800" cy="1184825"/>
          </a:xfrm>
        </p:spPr>
        <p:txBody>
          <a:bodyPr rtlCol="0" anchor="t"/>
          <a:lstStyle>
            <a:lvl1pPr algn="r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04800" y="1600200"/>
            <a:ext cx="4191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3434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0D7D3-3273-41E9-AFF5-4EF9C6A5777F}" type="datetimeFigureOut">
              <a:rPr lang="en-US" smtClean="0"/>
              <a:t>9/10/2020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1ADC0-E571-4186-A997-63E8A9CB27C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/>
          <p:cNvSpPr>
            <a:spLocks noGrp="1"/>
          </p:cNvSpPr>
          <p:nvPr>
            <p:ph type="title"/>
          </p:nvPr>
        </p:nvSpPr>
        <p:spPr>
          <a:xfrm>
            <a:off x="304800" y="5410200"/>
            <a:ext cx="8610600" cy="8826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281444" y="666750"/>
            <a:ext cx="4290556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half" idx="3"/>
          </p:nvPr>
        </p:nvSpPr>
        <p:spPr>
          <a:xfrm>
            <a:off x="4645025" y="666750"/>
            <a:ext cx="4292241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81444" y="1316037"/>
            <a:ext cx="429055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4"/>
          </p:nvPr>
        </p:nvSpPr>
        <p:spPr>
          <a:xfrm>
            <a:off x="4648730" y="1316037"/>
            <a:ext cx="428853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0D7D3-3273-41E9-AFF5-4EF9C6A5777F}" type="datetimeFigureOut">
              <a:rPr lang="en-US" smtClean="0"/>
              <a:t>9/10/2020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29600" y="6477000"/>
            <a:ext cx="762000" cy="246888"/>
          </a:xfrm>
        </p:spPr>
        <p:txBody>
          <a:bodyPr/>
          <a:lstStyle/>
          <a:p>
            <a:fld id="{6551ADC0-E571-4186-A997-63E8A9CB27C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514350" y="6019800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0D7D3-3273-41E9-AFF5-4EF9C6A5777F}" type="datetimeFigureOut">
              <a:rPr lang="en-US" smtClean="0"/>
              <a:t>9/10/2020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1ADC0-E571-4186-A997-63E8A9CB27C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0D7D3-3273-41E9-AFF5-4EF9C6A5777F}" type="datetimeFigureOut">
              <a:rPr lang="en-US" smtClean="0"/>
              <a:t>9/10/2020</a:t>
            </a:fld>
            <a:endParaRPr lang="en-US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1ADC0-E571-4186-A997-63E8A9CB27C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514350" y="5849117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458200" cy="520700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idx="2"/>
          </p:nvPr>
        </p:nvSpPr>
        <p:spPr>
          <a:xfrm>
            <a:off x="457200" y="609600"/>
            <a:ext cx="3008313" cy="4800600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575050" y="609600"/>
            <a:ext cx="5340350" cy="4800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0D7D3-3273-41E9-AFF5-4EF9C6A5777F}" type="datetimeFigureOut">
              <a:rPr lang="en-US" smtClean="0"/>
              <a:t>9/10/2020</a:t>
            </a:fld>
            <a:endParaRPr lang="en-US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1ADC0-E571-4186-A997-63E8A9CB27C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505200" y="616634"/>
            <a:ext cx="5029200" cy="3657600"/>
          </a:xfrm>
          <a:solidFill>
            <a:schemeClr val="bg1"/>
          </a:solidFill>
          <a:ln w="6350">
            <a:solidFill>
              <a:schemeClr val="accent1"/>
            </a:solidFill>
          </a:ln>
          <a:effectLst>
            <a:reflection blurRad="1000" stA="49000" endA="500" endPos="10000" dist="900" dir="5400000" sy="-90000" algn="bl" rotWithShape="0"/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0D7D3-3273-41E9-AFF5-4EF9C6A5777F}" type="datetimeFigureOut">
              <a:rPr lang="en-US" smtClean="0"/>
              <a:t>9/10/2020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1ADC0-E571-4186-A997-63E8A9CB27CD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381000" y="4993760"/>
            <a:ext cx="5867400" cy="522288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half" idx="2"/>
          </p:nvPr>
        </p:nvSpPr>
        <p:spPr>
          <a:xfrm>
            <a:off x="381000" y="5533218"/>
            <a:ext cx="5867400" cy="768350"/>
          </a:xfrm>
        </p:spPr>
        <p:txBody>
          <a:bodyPr lIns="109728" tIns="0"/>
          <a:lstStyle>
            <a:lvl1pPr marL="0" indent="0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304800" y="1554162"/>
            <a:ext cx="8686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2"/>
          </p:nvPr>
        </p:nvSpPr>
        <p:spPr>
          <a:xfrm>
            <a:off x="6477000" y="76200"/>
            <a:ext cx="2514600" cy="288925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1140D7D3-3273-41E9-AFF5-4EF9C6A5777F}" type="datetimeFigureOut">
              <a:rPr lang="en-US" smtClean="0"/>
              <a:t>9/10/2020</a:t>
            </a:fld>
            <a:endParaRPr lang="en-US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3124200" y="76200"/>
            <a:ext cx="3352800" cy="28892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229600" y="6477000"/>
            <a:ext cx="762000" cy="24447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6551ADC0-E571-4186-A997-63E8A9CB27C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04800" y="457200"/>
            <a:ext cx="8686800" cy="8382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514350" y="1057986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kern="1200" cap="all" baseline="0">
          <a:solidFill>
            <a:schemeClr val="tx2"/>
          </a:solidFill>
          <a:effectLst>
            <a:reflection blurRad="12700" stA="48000" endA="300" endPos="55000" dir="5400000" sy="-90000" algn="bl" rotWithShape="0"/>
          </a:effectLst>
          <a:latin typeface="+mj-lt"/>
          <a:ea typeface="+mj-ea"/>
          <a:cs typeface="+mj-cs"/>
        </a:defRPr>
      </a:lvl1pPr>
    </p:titleStyle>
    <p:bodyStyle>
      <a:lvl1pPr marL="342900" indent="-3429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"/>
        <a:defRPr kumimoji="0"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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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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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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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"/>
        <a:defRPr kumimoji="0" sz="16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Aggregator transformation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1215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6378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274843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57400" y="15240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157136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AutoShape 2" descr="mhtml:file://C:\Users\Home\AppData\Local\Temp\Temp1_AggregateTransformation.zip\Recording_20200910_0921.mht!file:///C:\Users\Home\AppData\Local\Temp\Temp1_AggregateTransformation.zip\screenshot0026.JPE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57400" y="7937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265972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911097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009015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46259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536254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079577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21332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EmpAggregatesource.csv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8894449"/>
              </p:ext>
            </p:extLst>
          </p:nvPr>
        </p:nvGraphicFramePr>
        <p:xfrm>
          <a:off x="1219200" y="1752597"/>
          <a:ext cx="6781800" cy="4038602"/>
        </p:xfrm>
        <a:graphic>
          <a:graphicData uri="http://schemas.openxmlformats.org/drawingml/2006/table">
            <a:tbl>
              <a:tblPr/>
              <a:tblGrid>
                <a:gridCol w="1356360"/>
                <a:gridCol w="1356360"/>
                <a:gridCol w="1356360"/>
                <a:gridCol w="1356360"/>
                <a:gridCol w="1356360"/>
              </a:tblGrid>
              <a:tr h="959299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Enum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Ename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Department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Role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Sal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0001"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Murali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Marketing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Manager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0001"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Geeta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Manager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35000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0001"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Anjali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Sales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Admin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0001"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Alice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Developer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59299"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Bob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Sr. Developer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93811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786889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957642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41863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04604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1374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EmpAggregateTArget.csv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4123972"/>
              </p:ext>
            </p:extLst>
          </p:nvPr>
        </p:nvGraphicFramePr>
        <p:xfrm>
          <a:off x="381000" y="1981200"/>
          <a:ext cx="8381999" cy="2026444"/>
        </p:xfrm>
        <a:graphic>
          <a:graphicData uri="http://schemas.openxmlformats.org/drawingml/2006/table">
            <a:tbl>
              <a:tblPr/>
              <a:tblGrid>
                <a:gridCol w="2354495"/>
                <a:gridCol w="1506876"/>
                <a:gridCol w="1506876"/>
                <a:gridCol w="1506876"/>
                <a:gridCol w="1506876"/>
              </a:tblGrid>
              <a:tr h="1013222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AverageSal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SumSal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MaxSal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MinSal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Count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13222"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28000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140000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35000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20000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0391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45010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03304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24700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7137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888826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011150" cy="731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466096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ek">
  <a:themeElements>
    <a:clrScheme name="Trek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Trek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05000"/>
              </a:schemeClr>
            </a:duotone>
          </a:blip>
          <a:tile tx="0" ty="0" sx="95000" sy="95000" flip="none" algn="t"/>
        </a:blipFill>
        <a:blipFill>
          <a:blip xmlns:r="http://schemas.openxmlformats.org/officeDocument/2006/relationships" r:embed="rId2">
            <a:duotone>
              <a:schemeClr val="phClr">
                <a:shade val="30000"/>
                <a:satMod val="455000"/>
              </a:schemeClr>
              <a:schemeClr val="phClr">
                <a:tint val="95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83</TotalTime>
  <Words>46</Words>
  <Application>Microsoft Office PowerPoint</Application>
  <PresentationFormat>On-screen Show (4:3)</PresentationFormat>
  <Paragraphs>43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Trek</vt:lpstr>
      <vt:lpstr>Aggregator transformation</vt:lpstr>
      <vt:lpstr>EmpAggregatesource.csv</vt:lpstr>
      <vt:lpstr>EmpAggregateTArget.csv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Aggregator transformation</dc:title>
  <dc:creator>Home</dc:creator>
  <cp:lastModifiedBy>Home</cp:lastModifiedBy>
  <cp:revision>5</cp:revision>
  <dcterms:created xsi:type="dcterms:W3CDTF">2020-09-10T15:17:07Z</dcterms:created>
  <dcterms:modified xsi:type="dcterms:W3CDTF">2020-09-10T16:45:45Z</dcterms:modified>
</cp:coreProperties>
</file>

<file path=docProps/thumbnail.jpeg>
</file>